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6.8.2015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Documents\HANKA SKOLA\Učitelství\Závěrečná práce\obrázky\cynodo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60648"/>
            <a:ext cx="3761489" cy="2388069"/>
          </a:xfrm>
          <a:prstGeom prst="rect">
            <a:avLst/>
          </a:prstGeom>
          <a:noFill/>
        </p:spPr>
      </p:pic>
      <p:pic>
        <p:nvPicPr>
          <p:cNvPr id="1028" name="Picture 4" descr="C:\Users\Public\Documents\HANKA SKOLA\Učitelství\Závěrečná práce\obrázky\EDAP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429000"/>
            <a:ext cx="3297196" cy="1722785"/>
          </a:xfrm>
          <a:prstGeom prst="rect">
            <a:avLst/>
          </a:prstGeom>
          <a:noFill/>
        </p:spPr>
      </p:pic>
      <p:pic>
        <p:nvPicPr>
          <p:cNvPr id="1029" name="Picture 5" descr="C:\Users\Public\Documents\HANKA SKOLA\Učitelství\Závěrečná práce\obrázky\mesosauru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204864"/>
            <a:ext cx="3103558" cy="2339307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5373216"/>
            <a:ext cx="6400800" cy="1752600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EVOLUCE ČTYŘNOŽCŮ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Hana Bednářová</a:t>
            </a: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Public\Documents\HANKA SKOLA\Učitelství\Závěrečná práce\obrázky\HATERI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23351" y="2924944"/>
            <a:ext cx="3520649" cy="2105348"/>
          </a:xfrm>
          <a:prstGeom prst="rect">
            <a:avLst/>
          </a:prstGeom>
          <a:noFill/>
        </p:spPr>
      </p:pic>
      <p:pic>
        <p:nvPicPr>
          <p:cNvPr id="1030" name="Picture 6" descr="C:\Users\Public\Documents\HANKA SKOLA\Učitelství\Závěrečná práce\obrázky\nothosauru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052736"/>
            <a:ext cx="3787089" cy="2419003"/>
          </a:xfrm>
          <a:prstGeom prst="rect">
            <a:avLst/>
          </a:prstGeom>
          <a:noFill/>
        </p:spPr>
      </p:pic>
      <p:pic>
        <p:nvPicPr>
          <p:cNvPr id="1031" name="Picture 7" descr="C:\Users\Public\Documents\HANKA SKOLA\Učitelství\Závěrečná práce\obrázky\phytosaur.bm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5660002" cy="1124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2.bp.blogspot.com/-u8PcdI6unSM/U0sBDumLj8I/AAAAAAAABeA/YBD992qCtWc/s1600/_evolution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132856"/>
            <a:ext cx="7297775" cy="4538304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cs-CZ" dirty="0" smtClean="0"/>
              <a:t>Co je to </a:t>
            </a:r>
            <a:r>
              <a:rPr lang="cs-CZ" b="1" dirty="0" smtClean="0"/>
              <a:t>evoluce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497363"/>
          </a:xfrm>
        </p:spPr>
        <p:txBody>
          <a:bodyPr>
            <a:normAutofit/>
          </a:bodyPr>
          <a:lstStyle/>
          <a:p>
            <a:r>
              <a:rPr lang="cs-CZ" sz="2500" dirty="0" smtClean="0"/>
              <a:t>„Biologická evoluce je dlouhodobý a samovolný proces, v jehož průběhu se rozvíjí a diverzifikuje pozemský život.“</a:t>
            </a: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jsou </a:t>
            </a:r>
            <a:r>
              <a:rPr lang="cs-CZ" b="1" dirty="0" smtClean="0"/>
              <a:t>čtyřnožci</a:t>
            </a:r>
            <a:r>
              <a:rPr lang="cs-CZ" dirty="0" smtClean="0"/>
              <a:t> (</a:t>
            </a:r>
            <a:r>
              <a:rPr lang="cs-CZ" dirty="0" err="1" smtClean="0"/>
              <a:t>Tetrapoda</a:t>
            </a:r>
            <a:r>
              <a:rPr lang="cs-CZ" dirty="0" smtClean="0"/>
              <a:t>)?</a:t>
            </a:r>
            <a:endParaRPr lang="cs-CZ" dirty="0"/>
          </a:p>
        </p:txBody>
      </p:sp>
      <p:pic>
        <p:nvPicPr>
          <p:cNvPr id="5" name="Picture 2" descr="C:\Users\Public\Documents\HANKA SKOLA\Praxe GCH\Sexta\Obojživelníci\Obrázky\bez názvuř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844824"/>
            <a:ext cx="3479125" cy="1224136"/>
          </a:xfrm>
          <a:prstGeom prst="rect">
            <a:avLst/>
          </a:prstGeom>
          <a:noFill/>
        </p:spPr>
      </p:pic>
      <p:pic>
        <p:nvPicPr>
          <p:cNvPr id="6" name="Picture 3" descr="C:\Users\Public\Documents\HANKA SKOLA\Praxe GCH\Sexta\Obojživelníci\Obrázky\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140968"/>
            <a:ext cx="2281614" cy="1709007"/>
          </a:xfrm>
          <a:prstGeom prst="rect">
            <a:avLst/>
          </a:prstGeom>
          <a:noFill/>
        </p:spPr>
      </p:pic>
      <p:pic>
        <p:nvPicPr>
          <p:cNvPr id="7" name="Picture 4" descr="C:\Users\Public\Documents\HANKA SKOLA\Praxe GCH\Sexta\Obojživelníci\Obrázky\zaba-486x32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1844824"/>
            <a:ext cx="2708662" cy="1800200"/>
          </a:xfrm>
          <a:prstGeom prst="rect">
            <a:avLst/>
          </a:prstGeom>
          <a:noFill/>
        </p:spPr>
      </p:pic>
      <p:pic>
        <p:nvPicPr>
          <p:cNvPr id="8" name="Picture 5" descr="C:\Users\Public\Documents\HANKA SKOLA\Praxe GCH\Sexta\Obojživelníci\Obrázky\imagesB5CGRIO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4293096"/>
            <a:ext cx="3125233" cy="1728192"/>
          </a:xfrm>
          <a:prstGeom prst="rect">
            <a:avLst/>
          </a:prstGeom>
          <a:noFill/>
        </p:spPr>
      </p:pic>
      <p:pic>
        <p:nvPicPr>
          <p:cNvPr id="9" name="Picture 6" descr="C:\Users\Public\Documents\HANKA SKOLA\Praxe GCH\Sexta\Obojživelníci\Obrázky\cervori-_ichthyophis_kohtaoensi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4005064"/>
            <a:ext cx="2664296" cy="18029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</a:t>
            </a:r>
            <a:r>
              <a:rPr lang="cs-CZ" b="1" dirty="0" smtClean="0"/>
              <a:t>fylogeneze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cs-CZ" sz="2500" dirty="0" smtClean="0"/>
              <a:t> Z </a:t>
            </a:r>
            <a:r>
              <a:rPr lang="cs-CZ" sz="2500" dirty="0" err="1" smtClean="0"/>
              <a:t>řec</a:t>
            </a:r>
            <a:r>
              <a:rPr lang="cs-CZ" sz="2500" dirty="0" smtClean="0"/>
              <a:t>. </a:t>
            </a:r>
            <a:r>
              <a:rPr lang="cs-CZ" sz="2500" i="1" dirty="0" err="1" smtClean="0"/>
              <a:t>fylé</a:t>
            </a:r>
            <a:r>
              <a:rPr lang="cs-CZ" sz="2500" dirty="0" smtClean="0"/>
              <a:t> = kmen a </a:t>
            </a:r>
            <a:r>
              <a:rPr lang="cs-CZ" sz="2500" i="1" dirty="0" smtClean="0"/>
              <a:t>genesis</a:t>
            </a:r>
            <a:r>
              <a:rPr lang="cs-CZ" sz="2500" dirty="0" smtClean="0"/>
              <a:t> = zrození, původ</a:t>
            </a:r>
          </a:p>
          <a:p>
            <a:r>
              <a:rPr lang="cs-CZ" sz="2500" dirty="0" smtClean="0"/>
              <a:t>„Kmenový vývoj organismu, který probíhá v jednotlivých vývojových liniích představovaných soubory jedinců.</a:t>
            </a:r>
            <a:endParaRPr lang="cs-CZ" sz="2500" dirty="0"/>
          </a:p>
        </p:txBody>
      </p:sp>
      <p:pic>
        <p:nvPicPr>
          <p:cNvPr id="1026" name="Picture 2" descr="C:\Users\Public\Documents\HANKA SKOLA\Učitelství\Závěrečná práce\obrázky\Identical_cladogram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780928"/>
            <a:ext cx="4644516" cy="3096344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123728" y="5661248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Fylogenetický strom, kladogram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3363788" y="2723828"/>
            <a:ext cx="8229600" cy="1143000"/>
          </a:xfrm>
        </p:spPr>
        <p:txBody>
          <a:bodyPr/>
          <a:lstStyle/>
          <a:p>
            <a:r>
              <a:rPr lang="cs-CZ" sz="3400" dirty="0" smtClean="0"/>
              <a:t>Kam patří ve fylogenezi čtyřnožci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51" name="Picture 3" descr="C:\Users\Public\Documents\HANKA SKOLA\Učitelství\Závěrečná práce\obrázky\fy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-270608"/>
            <a:ext cx="5684138" cy="7120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A jak je to s </a:t>
            </a:r>
            <a:r>
              <a:rPr lang="cs-CZ" b="1" dirty="0" smtClean="0"/>
              <a:t>fylogenezí UVNITŘ </a:t>
            </a:r>
            <a:r>
              <a:rPr lang="cs-CZ" dirty="0" smtClean="0"/>
              <a:t>skupiny čtyřnožců?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635896" y="2492896"/>
            <a:ext cx="10081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0" b="1" dirty="0" smtClean="0"/>
              <a:t>?</a:t>
            </a:r>
            <a:endParaRPr lang="cs-CZ" sz="20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2987824" y="5301208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ym typeface="Wingdings" pitchFamily="2" charset="2"/>
              </a:rPr>
              <a:t> ÚKOL č. 1: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„Velká </a:t>
            </a:r>
            <a:r>
              <a:rPr lang="cs-CZ" dirty="0" smtClean="0"/>
              <a:t>Pětka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Major extinctions in Earth's history: the Big Fi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7807362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1506" name="Picture 2" descr="http://www.enchantedlearning.com/egifs/Extinc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68760"/>
            <a:ext cx="5799693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98</Words>
  <Application>Microsoft Office PowerPoint</Application>
  <PresentationFormat>Předvádění na obrazovce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Co je to evoluce?</vt:lpstr>
      <vt:lpstr>Kdo jsou čtyřnožci (Tetrapoda)?</vt:lpstr>
      <vt:lpstr>Co je to fylogeneze?</vt:lpstr>
      <vt:lpstr>Kam patří ve fylogenezi čtyřnožci?</vt:lpstr>
      <vt:lpstr>A jak je to s fylogenezí UVNITŘ skupiny čtyřnožců?</vt:lpstr>
      <vt:lpstr>„Velká Pětka“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Hanička</dc:creator>
  <cp:lastModifiedBy>Hanička</cp:lastModifiedBy>
  <cp:revision>37</cp:revision>
  <dcterms:created xsi:type="dcterms:W3CDTF">2015-03-04T12:57:26Z</dcterms:created>
  <dcterms:modified xsi:type="dcterms:W3CDTF">2015-08-06T15:56:03Z</dcterms:modified>
</cp:coreProperties>
</file>